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/>
          <p:nvPr>
            <p:ph type="title"/>
          </p:nvPr>
        </p:nvSpPr>
        <p:spPr>
          <a:xfrm>
            <a:off x="831199" y="1186733"/>
            <a:ext cx="22721602" cy="1527201"/>
          </a:xfrm>
          <a:prstGeom prst="rect">
            <a:avLst/>
          </a:prstGeom>
        </p:spPr>
        <p:txBody>
          <a:bodyPr lIns="243799" tIns="243799" rIns="243799" bIns="243799"/>
          <a:lstStyle>
            <a:lvl1pPr defTabSz="2438400">
              <a:lnSpc>
                <a:spcPct val="100000"/>
              </a:lnSpc>
              <a:defRPr b="0" spc="0" sz="7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Body Level One…"/>
          <p:cNvSpPr txBox="1"/>
          <p:nvPr>
            <p:ph type="body" idx="1"/>
          </p:nvPr>
        </p:nvSpPr>
        <p:spPr>
          <a:xfrm>
            <a:off x="831199" y="3073266"/>
            <a:ext cx="22721602" cy="9110401"/>
          </a:xfrm>
          <a:prstGeom prst="rect">
            <a:avLst/>
          </a:prstGeom>
        </p:spPr>
        <p:txBody>
          <a:bodyPr lIns="243799" tIns="243799" rIns="243799" bIns="243799"/>
          <a:lstStyle>
            <a:lvl1pPr marL="1028700" indent="-914400" defTabSz="24384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●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685471" indent="-1088571" defTabSz="24384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○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142671" indent="-1088571" defTabSz="24384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■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599871" indent="-1088571" defTabSz="24384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●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57071" indent="-1088571" defTabSz="24384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○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xfrm>
            <a:off x="23188838" y="12524796"/>
            <a:ext cx="867584" cy="870499"/>
          </a:xfrm>
          <a:prstGeom prst="rect">
            <a:avLst/>
          </a:prstGeom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414"/>
          <p:cNvSpPr txBox="1"/>
          <p:nvPr>
            <p:ph type="body" idx="21"/>
          </p:nvPr>
        </p:nvSpPr>
        <p:spPr>
          <a:xfrm>
            <a:off x="574667" y="395885"/>
            <a:ext cx="1708896" cy="636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S414</a:t>
            </a:r>
          </a:p>
        </p:txBody>
      </p:sp>
      <p:sp>
        <p:nvSpPr>
          <p:cNvPr id="161" name="I Will Sing of the Mercies of the Lord"/>
          <p:cNvSpPr txBox="1"/>
          <p:nvPr>
            <p:ph type="ctrTitle"/>
          </p:nvPr>
        </p:nvSpPr>
        <p:spPr>
          <a:xfrm>
            <a:off x="1390877" y="4237288"/>
            <a:ext cx="21602246" cy="3076903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-170" sz="8500">
                <a:solidFill>
                  <a:srgbClr val="000000"/>
                </a:solidFill>
              </a:defRPr>
            </a:lvl1pPr>
          </a:lstStyle>
          <a:p>
            <a:pPr/>
            <a:r>
              <a:t> I Will Sing of the Mercies of the Lord </a:t>
            </a:r>
          </a:p>
        </p:txBody>
      </p:sp>
      <p:sp>
        <p:nvSpPr>
          <p:cNvPr id="162" name="我要唱耶和華的大慈愛"/>
          <p:cNvSpPr txBox="1"/>
          <p:nvPr/>
        </p:nvSpPr>
        <p:spPr>
          <a:xfrm>
            <a:off x="1197374" y="2095037"/>
            <a:ext cx="21989252" cy="259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 spc="-280" sz="14000">
                <a:solidFill>
                  <a:schemeClr val="accent5"/>
                </a:solidFill>
              </a:defRPr>
            </a:lvl1pPr>
          </a:lstStyle>
          <a:p>
            <a:pPr/>
            <a:r>
              <a:t>我要唱耶和華的大慈愛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2955;p524"/>
          <p:cNvSpPr txBox="1"/>
          <p:nvPr/>
        </p:nvSpPr>
        <p:spPr>
          <a:xfrm>
            <a:off x="591225" y="8958643"/>
            <a:ext cx="18669384" cy="267042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spAutoFit/>
          </a:bodyPr>
          <a:lstStyle/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With my mouth, will I make known Thy faithfulness,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faithfulness.  With my mouth, will I make known,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 to all generations.</a:t>
            </a:r>
          </a:p>
        </p:txBody>
      </p:sp>
      <p:sp>
        <p:nvSpPr>
          <p:cNvPr id="197" name="Slide Number"/>
          <p:cNvSpPr txBox="1"/>
          <p:nvPr>
            <p:ph type="sldNum" sz="quarter" idx="4294967295"/>
          </p:nvPr>
        </p:nvSpPr>
        <p:spPr>
          <a:xfrm>
            <a:off x="23188838" y="12524796"/>
            <a:ext cx="867584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8" name="用我口(我口)，叫人知道(知道)，…"/>
          <p:cNvSpPr txBox="1"/>
          <p:nvPr/>
        </p:nvSpPr>
        <p:spPr>
          <a:xfrm>
            <a:off x="4898" y="329805"/>
            <a:ext cx="23902380" cy="781527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用我口(我口)，叫人知道(知道)，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你的信實，你的信實，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用我口(我口)，叫人知道(知道)，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你的信實直到永遠萬代!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955;p524"/>
          <p:cNvSpPr txBox="1"/>
          <p:nvPr/>
        </p:nvSpPr>
        <p:spPr>
          <a:xfrm>
            <a:off x="249556" y="8832689"/>
            <a:ext cx="17223208" cy="28123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 forever.  I will sing,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sing.  I will sing of the mercies of the Lord forever,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Lord.</a:t>
            </a:r>
          </a:p>
        </p:txBody>
      </p:sp>
      <p:sp>
        <p:nvSpPr>
          <p:cNvPr id="201" name="Slide Number"/>
          <p:cNvSpPr txBox="1"/>
          <p:nvPr>
            <p:ph type="sldNum" sz="quarter" idx="4294967295"/>
          </p:nvPr>
        </p:nvSpPr>
        <p:spPr>
          <a:xfrm>
            <a:off x="23213345" y="12524796"/>
            <a:ext cx="843077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02" name="我要唱耶和華的大慈愛到永遠，…"/>
          <p:cNvSpPr txBox="1"/>
          <p:nvPr/>
        </p:nvSpPr>
        <p:spPr>
          <a:xfrm>
            <a:off x="901890" y="451200"/>
            <a:ext cx="22954674" cy="776132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(我要唱); 我要唱 (我要唱);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耶和華的大慈愛!</a:t>
            </a:r>
          </a:p>
        </p:txBody>
      </p:sp>
      <p:sp>
        <p:nvSpPr>
          <p:cNvPr id="203" name="Star"/>
          <p:cNvSpPr/>
          <p:nvPr/>
        </p:nvSpPr>
        <p:spPr>
          <a:xfrm>
            <a:off x="23258918" y="11346521"/>
            <a:ext cx="747214" cy="73533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2955;p524"/>
          <p:cNvSpPr txBox="1"/>
          <p:nvPr/>
        </p:nvSpPr>
        <p:spPr>
          <a:xfrm>
            <a:off x="249556" y="8832689"/>
            <a:ext cx="17223208" cy="200478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 forever.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sing,  I will sing.</a:t>
            </a:r>
          </a:p>
        </p:txBody>
      </p:sp>
      <p:sp>
        <p:nvSpPr>
          <p:cNvPr id="165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66" name="我要唱耶和華的大慈愛…"/>
          <p:cNvSpPr txBox="1"/>
          <p:nvPr/>
        </p:nvSpPr>
        <p:spPr>
          <a:xfrm>
            <a:off x="415036" y="1709567"/>
            <a:ext cx="23553929" cy="524459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到永遠 我要唱, 我要唱 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2955;p524"/>
          <p:cNvSpPr txBox="1"/>
          <p:nvPr/>
        </p:nvSpPr>
        <p:spPr>
          <a:xfrm>
            <a:off x="249556" y="8832689"/>
            <a:ext cx="17223208" cy="200478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I will sing of the mercies of the Lord forever,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Lord.</a:t>
            </a:r>
          </a:p>
        </p:txBody>
      </p:sp>
      <p:sp>
        <p:nvSpPr>
          <p:cNvPr id="169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0" name="我要唱耶和華的大慈愛到永遠…"/>
          <p:cNvSpPr txBox="1"/>
          <p:nvPr/>
        </p:nvSpPr>
        <p:spPr>
          <a:xfrm>
            <a:off x="306507" y="1785767"/>
            <a:ext cx="23770986" cy="509219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 耶和華的大慈愛!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2955;p524"/>
          <p:cNvSpPr txBox="1"/>
          <p:nvPr/>
        </p:nvSpPr>
        <p:spPr>
          <a:xfrm>
            <a:off x="249556" y="8832689"/>
            <a:ext cx="17223208" cy="200478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 forever.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sing,  I will sing.</a:t>
            </a:r>
          </a:p>
        </p:txBody>
      </p:sp>
      <p:sp>
        <p:nvSpPr>
          <p:cNvPr id="173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4" name="我要唱耶和華的大慈愛…"/>
          <p:cNvSpPr txBox="1"/>
          <p:nvPr/>
        </p:nvSpPr>
        <p:spPr>
          <a:xfrm>
            <a:off x="415036" y="1709567"/>
            <a:ext cx="23553929" cy="524459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4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到永遠 我要唱, 我要唱 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2955;p524"/>
          <p:cNvSpPr txBox="1"/>
          <p:nvPr/>
        </p:nvSpPr>
        <p:spPr>
          <a:xfrm>
            <a:off x="249556" y="8832689"/>
            <a:ext cx="17223208" cy="2004788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I will sing of the mercies of the Lord forever,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Lord.</a:t>
            </a:r>
          </a:p>
        </p:txBody>
      </p:sp>
      <p:sp>
        <p:nvSpPr>
          <p:cNvPr id="177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8" name="我要唱耶和華的大慈愛到永遠…"/>
          <p:cNvSpPr txBox="1"/>
          <p:nvPr/>
        </p:nvSpPr>
        <p:spPr>
          <a:xfrm>
            <a:off x="306507" y="1785767"/>
            <a:ext cx="23770986" cy="509219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3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 耶和華的大慈愛!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2955;p524"/>
          <p:cNvSpPr txBox="1"/>
          <p:nvPr/>
        </p:nvSpPr>
        <p:spPr>
          <a:xfrm>
            <a:off x="591225" y="8958643"/>
            <a:ext cx="18669384" cy="267042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spAutoFit/>
          </a:bodyPr>
          <a:lstStyle/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With my mouth, will I make known Thy faithfulness,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faithfulness.  With my mouth, will I make known,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 to all generations.</a:t>
            </a:r>
          </a:p>
        </p:txBody>
      </p:sp>
      <p:sp>
        <p:nvSpPr>
          <p:cNvPr id="181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2" name="用我口，叫人知道，你的信實，…"/>
          <p:cNvSpPr txBox="1"/>
          <p:nvPr/>
        </p:nvSpPr>
        <p:spPr>
          <a:xfrm>
            <a:off x="4898" y="821651"/>
            <a:ext cx="23902380" cy="683158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用我口，叫人知道，你的信實，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你的信實，用我口，叫人知道，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你的信實直到永遠萬代!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2955;p524"/>
          <p:cNvSpPr txBox="1"/>
          <p:nvPr/>
        </p:nvSpPr>
        <p:spPr>
          <a:xfrm>
            <a:off x="249556" y="9021529"/>
            <a:ext cx="17223208" cy="28123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 forever.  I will sing,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sing.  I will sing of the mercies of the Lord forever,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Lord.</a:t>
            </a:r>
          </a:p>
        </p:txBody>
      </p:sp>
      <p:sp>
        <p:nvSpPr>
          <p:cNvPr id="185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6" name="我要唱耶和華的大慈愛…"/>
          <p:cNvSpPr txBox="1"/>
          <p:nvPr/>
        </p:nvSpPr>
        <p:spPr>
          <a:xfrm>
            <a:off x="166262" y="-41101"/>
            <a:ext cx="24051477" cy="8887559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到永遠 我要唱  我要唱 ;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耶和華的大慈愛!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2955;p524"/>
          <p:cNvSpPr txBox="1"/>
          <p:nvPr/>
        </p:nvSpPr>
        <p:spPr>
          <a:xfrm>
            <a:off x="591225" y="8958643"/>
            <a:ext cx="18669384" cy="267042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spAutoFit/>
          </a:bodyPr>
          <a:lstStyle/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With my mouth, will I make known Thy faithfulness,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faithfulness.  With my mouth, will I make known, </a:t>
            </a:r>
          </a:p>
          <a:p>
            <a:pPr defTabSz="2438400"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Thy faithfulness to all generations.</a:t>
            </a:r>
          </a:p>
        </p:txBody>
      </p:sp>
      <p:sp>
        <p:nvSpPr>
          <p:cNvPr id="189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0" name="用我口(我口)，叫人知道(知道)，…"/>
          <p:cNvSpPr txBox="1"/>
          <p:nvPr/>
        </p:nvSpPr>
        <p:spPr>
          <a:xfrm>
            <a:off x="4898" y="329805"/>
            <a:ext cx="23902380" cy="781527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用我口(我口)，叫人知道(知道)，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你的信實，你的信實，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用我口(我口)，叫人知道(知道)，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你的信實直到永遠萬代!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2955;p524"/>
          <p:cNvSpPr txBox="1"/>
          <p:nvPr/>
        </p:nvSpPr>
        <p:spPr>
          <a:xfrm>
            <a:off x="249556" y="8832689"/>
            <a:ext cx="17223208" cy="28123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>
            <a:spAutoFit/>
          </a:bodyPr>
          <a:lstStyle/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 forever.  I will sing,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sing.  I will sing of the mercies of the Lord forever,  </a:t>
            </a:r>
          </a:p>
          <a:p>
            <a:pPr defTabSz="2438400">
              <a:lnSpc>
                <a:spcPct val="110000"/>
              </a:lnSpc>
              <a:defRPr b="1" sz="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will sing of the mercies of the Lord.</a:t>
            </a:r>
          </a:p>
        </p:txBody>
      </p:sp>
      <p:sp>
        <p:nvSpPr>
          <p:cNvPr id="193" name="Slide Number"/>
          <p:cNvSpPr txBox="1"/>
          <p:nvPr>
            <p:ph type="sldNum" sz="quarter" idx="4294967295"/>
          </p:nvPr>
        </p:nvSpPr>
        <p:spPr>
          <a:xfrm>
            <a:off x="23372480" y="12524796"/>
            <a:ext cx="683942" cy="8704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3799" tIns="243799" rIns="243799" bIns="243799" anchor="ctr">
            <a:normAutofit fontScale="100000" lnSpcReduction="0"/>
          </a:bodyPr>
          <a:lstStyle>
            <a:lvl1pPr algn="r" defTabSz="2438400">
              <a:defRPr sz="26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4" name="我要唱耶和華的大慈愛到永遠，…"/>
          <p:cNvSpPr txBox="1"/>
          <p:nvPr/>
        </p:nvSpPr>
        <p:spPr>
          <a:xfrm>
            <a:off x="901890" y="451200"/>
            <a:ext cx="22954674" cy="7761327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FFFFFF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(我要唱); 我要唱 (我要唱);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我要唱耶和華的大慈愛到永遠，</a:t>
            </a:r>
          </a:p>
          <a:p>
            <a:pPr marL="342900" indent="-342900" defTabSz="914400">
              <a:spcBef>
                <a:spcPts val="1200"/>
              </a:spcBef>
              <a:buClr>
                <a:srgbClr val="CCFFCC"/>
              </a:buClr>
              <a:buFont typeface="Wingdings 2"/>
              <a:defRPr b="1" sz="1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我要唱 耶和華的大慈愛!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